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2"/>
  </p:notesMasterIdLst>
  <p:handoutMasterIdLst>
    <p:handoutMasterId r:id="rId13"/>
  </p:handoutMasterIdLst>
  <p:sldIdLst>
    <p:sldId id="413" r:id="rId2"/>
    <p:sldId id="395" r:id="rId3"/>
    <p:sldId id="414" r:id="rId4"/>
    <p:sldId id="397" r:id="rId5"/>
    <p:sldId id="403" r:id="rId6"/>
    <p:sldId id="406" r:id="rId7"/>
    <p:sldId id="407" r:id="rId8"/>
    <p:sldId id="410" r:id="rId9"/>
    <p:sldId id="417" r:id="rId10"/>
    <p:sldId id="275" r:id="rId11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  <p:embeddedFont>
      <p:font typeface="나눔스퀘어OTF" panose="020B0600000101010101" pitchFamily="34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6370" autoAdjust="0"/>
  </p:normalViewPr>
  <p:slideViewPr>
    <p:cSldViewPr>
      <p:cViewPr varScale="1">
        <p:scale>
          <a:sx n="71" d="100"/>
          <a:sy n="71" d="100"/>
        </p:scale>
        <p:origin x="54" y="84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2019-07-06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2019-07-06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383F88-040E-45BE-AC5C-12680274629C}"/>
              </a:ext>
            </a:extLst>
          </p:cNvPr>
          <p:cNvSpPr/>
          <p:nvPr userDrawn="1"/>
        </p:nvSpPr>
        <p:spPr>
          <a:xfrm>
            <a:off x="1447800" y="0"/>
            <a:ext cx="7696200" cy="4267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04-2. </a:t>
            </a:r>
            <a:r>
              <a:rPr lang="ko-KR" altLang="en-US" b="1" dirty="0" err="1">
                <a:solidFill>
                  <a:schemeClr val="tx1"/>
                </a:solidFill>
              </a:rPr>
              <a:t>반복문</a:t>
            </a:r>
            <a:r>
              <a:rPr lang="en-US" altLang="ko-KR" b="1" dirty="0">
                <a:solidFill>
                  <a:schemeClr val="tx1"/>
                </a:solidFill>
              </a:rPr>
              <a:t>: for</a:t>
            </a:r>
            <a:r>
              <a:rPr lang="ko-KR" altLang="en-US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, while</a:t>
            </a:r>
            <a:r>
              <a:rPr lang="ko-KR" altLang="en-US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, do-while</a:t>
            </a:r>
            <a:r>
              <a:rPr lang="ko-KR" altLang="en-US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ED0BD2-85F4-4E7B-9347-2E97D922E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329" y="1"/>
            <a:ext cx="4858345" cy="3846512"/>
          </a:xfrm>
          <a:prstGeom prst="rect">
            <a:avLst/>
          </a:prstGeom>
        </p:spPr>
      </p:pic>
      <p:pic>
        <p:nvPicPr>
          <p:cNvPr id="13" name="그림 19">
            <a:extLst>
              <a:ext uri="{FF2B5EF4-FFF2-40B4-BE49-F238E27FC236}">
                <a16:creationId xmlns:a16="http://schemas.microsoft.com/office/drawing/2014/main" id="{1192BA4E-E73D-4F05-8007-591FF9699F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F00BCB-058E-4AAB-ACA6-B9238B7C71AD}"/>
              </a:ext>
            </a:extLst>
          </p:cNvPr>
          <p:cNvSpPr/>
          <p:nvPr/>
        </p:nvSpPr>
        <p:spPr>
          <a:xfrm>
            <a:off x="7696200" y="5638800"/>
            <a:ext cx="10668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z="2200"/>
              <a:t>시작하기 </a:t>
            </a:r>
            <a:r>
              <a:rPr lang="ko-KR" altLang="en-US" sz="2200" dirty="0"/>
              <a:t>전에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for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while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do-while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break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continue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3582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for</a:t>
            </a:r>
            <a:r>
              <a:rPr lang="ko-KR" altLang="en-US" dirty="0"/>
              <a:t>문</a:t>
            </a:r>
            <a:r>
              <a:rPr lang="en-US" altLang="ko-KR" dirty="0"/>
              <a:t>, while</a:t>
            </a:r>
            <a:r>
              <a:rPr lang="ko-KR" altLang="en-US" dirty="0"/>
              <a:t>문</a:t>
            </a:r>
            <a:r>
              <a:rPr lang="en-US" altLang="ko-KR" dirty="0"/>
              <a:t>, do-while</a:t>
            </a:r>
            <a:r>
              <a:rPr lang="ko-KR" altLang="en-US" dirty="0"/>
              <a:t>문</a:t>
            </a:r>
            <a:r>
              <a:rPr lang="en-US" altLang="ko-KR" dirty="0"/>
              <a:t>, break</a:t>
            </a:r>
            <a:r>
              <a:rPr lang="ko-KR" altLang="en-US" dirty="0"/>
              <a:t>문</a:t>
            </a:r>
            <a:r>
              <a:rPr lang="en-US" altLang="ko-KR" dirty="0"/>
              <a:t>, continue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ko-KR" altLang="en-US"/>
              <a:t>      반복문에는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, while</a:t>
            </a:r>
            <a:r>
              <a:rPr lang="ko-KR" altLang="en-US" dirty="0"/>
              <a:t>문</a:t>
            </a:r>
            <a:r>
              <a:rPr lang="en-US" altLang="ko-KR" dirty="0"/>
              <a:t>, </a:t>
            </a:r>
            <a:r>
              <a:rPr lang="en-US" altLang="ko-KR"/>
              <a:t>do-while</a:t>
            </a:r>
            <a:r>
              <a:rPr lang="ko-KR" altLang="en-US"/>
              <a:t>문 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      반복문은 제어문 처음으로 되돌아가 반복 실행하는데 이것을 루핑</a:t>
            </a:r>
            <a:r>
              <a:rPr lang="en-US" altLang="ko-KR" dirty="0"/>
              <a:t>(looping)</a:t>
            </a:r>
            <a:r>
              <a:rPr lang="ko-KR" altLang="en-US" dirty="0"/>
              <a:t>이라고 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반복문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어떤 작업을 반복적으로 </a:t>
            </a:r>
            <a:endParaRPr lang="en-US" altLang="ko-KR"/>
          </a:p>
          <a:p>
            <a:pPr marL="267891" lvl="1" indent="0">
              <a:buNone/>
            </a:pPr>
            <a:r>
              <a:rPr lang="en-US" altLang="ko-KR"/>
              <a:t>   </a:t>
            </a:r>
            <a:r>
              <a:rPr lang="ko-KR" altLang="en-US"/>
              <a:t>실행하고 싶을 때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for</a:t>
            </a:r>
            <a:r>
              <a:rPr lang="ko-KR" altLang="en-US">
                <a:solidFill>
                  <a:srgbClr val="FF0000"/>
                </a:solidFill>
              </a:rPr>
              <a:t>문</a:t>
            </a:r>
            <a:r>
              <a:rPr lang="en-US" altLang="ko-KR"/>
              <a:t>, </a:t>
            </a:r>
            <a:r>
              <a:rPr lang="en-US" altLang="ko-KR">
                <a:solidFill>
                  <a:srgbClr val="FF0000"/>
                </a:solidFill>
              </a:rPr>
              <a:t>while</a:t>
            </a:r>
            <a:r>
              <a:rPr lang="ko-KR" altLang="en-US">
                <a:solidFill>
                  <a:srgbClr val="FF0000"/>
                </a:solidFill>
              </a:rPr>
              <a:t>문</a:t>
            </a:r>
            <a:r>
              <a:rPr lang="en-US" altLang="ko-KR"/>
              <a:t>, </a:t>
            </a:r>
            <a:r>
              <a:rPr lang="en-US" altLang="ko-KR">
                <a:solidFill>
                  <a:srgbClr val="FF0000"/>
                </a:solidFill>
              </a:rPr>
              <a:t>do-while</a:t>
            </a:r>
            <a:r>
              <a:rPr lang="ko-KR" altLang="en-US">
                <a:solidFill>
                  <a:srgbClr val="FF0000"/>
                </a:solidFill>
              </a:rPr>
              <a:t>문</a:t>
            </a:r>
            <a:endParaRPr lang="en-US" altLang="ko-KR">
              <a:solidFill>
                <a:srgbClr val="FF0000"/>
              </a:solidFill>
            </a:endParaRPr>
          </a:p>
          <a:p>
            <a:pPr lvl="2"/>
            <a:r>
              <a:rPr lang="en-US" altLang="ko-KR"/>
              <a:t>for</a:t>
            </a:r>
            <a:r>
              <a:rPr lang="ko-KR" altLang="en-US"/>
              <a:t>문은 반복 횟수 알고 있을 때 주로 사용</a:t>
            </a:r>
            <a:endParaRPr lang="en-US" altLang="ko-KR"/>
          </a:p>
          <a:p>
            <a:pPr lvl="2"/>
            <a:r>
              <a:rPr lang="en-US" altLang="ko-KR"/>
              <a:t>while</a:t>
            </a:r>
            <a:r>
              <a:rPr lang="ko-KR" altLang="en-US"/>
              <a:t>문은 조건에 따라 반복할 때 주로 사용</a:t>
            </a:r>
            <a:endParaRPr lang="en-US" altLang="ko-KR"/>
          </a:p>
          <a:p>
            <a:pPr lvl="2"/>
            <a:r>
              <a:rPr lang="en-US" altLang="ko-KR"/>
              <a:t>do-while</a:t>
            </a:r>
            <a:r>
              <a:rPr lang="ko-KR" altLang="en-US"/>
              <a:t>문은 </a:t>
            </a:r>
            <a:r>
              <a:rPr lang="en-US" altLang="ko-KR"/>
              <a:t>while </a:t>
            </a:r>
            <a:r>
              <a:rPr lang="ko-KR" altLang="en-US"/>
              <a:t>문과 유사하나 조건을 나중에 검사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978A86E-EB6A-4177-8FFC-1C47560F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68" y="2904308"/>
            <a:ext cx="5678763" cy="242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385313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199"/>
            <a:ext cx="8686800" cy="54276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for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주어진 </a:t>
            </a:r>
            <a:r>
              <a:rPr lang="ko-KR" altLang="en-US"/>
              <a:t>횟수만큼 반복하고 싶을 경우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53" y="2084388"/>
            <a:ext cx="6515100" cy="214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9" y="4800600"/>
            <a:ext cx="6515100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2286000" y="4271963"/>
            <a:ext cx="857250" cy="48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343F62B-A3B5-4340-8472-C979E6FE7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5720" y="1430916"/>
            <a:ext cx="4572000" cy="334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62"/>
          </a:xfrm>
        </p:spPr>
        <p:txBody>
          <a:bodyPr/>
          <a:lstStyle/>
          <a:p>
            <a:r>
              <a:rPr lang="en-US" altLang="ko-KR">
                <a:solidFill>
                  <a:srgbClr val="FF0000"/>
                </a:solidFill>
              </a:rPr>
              <a:t>while</a:t>
            </a:r>
            <a:r>
              <a:rPr lang="ko-KR" altLang="en-US">
                <a:solidFill>
                  <a:srgbClr val="FF0000"/>
                </a:solidFill>
              </a:rPr>
              <a:t>문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조건식에 따라 반복 여부를 결정할 경우</a:t>
            </a:r>
            <a:endParaRPr lang="en-US" altLang="ko-KR"/>
          </a:p>
          <a:p>
            <a:pPr lvl="2"/>
            <a:r>
              <a:rPr lang="en-US" altLang="ko-KR"/>
              <a:t>true</a:t>
            </a:r>
            <a:r>
              <a:rPr lang="ko-KR" altLang="en-US"/>
              <a:t>일 경우 계속해서 반복</a:t>
            </a:r>
            <a:endParaRPr lang="en-US" altLang="ko-KR"/>
          </a:p>
          <a:p>
            <a:pPr lvl="2"/>
            <a:r>
              <a:rPr lang="en-US" altLang="ko-KR"/>
              <a:t>false</a:t>
            </a:r>
            <a:r>
              <a:rPr lang="ko-KR" altLang="en-US"/>
              <a:t>일 경우 반복 종료</a:t>
            </a:r>
            <a:endParaRPr lang="en-US" altLang="ko-KR"/>
          </a:p>
          <a:p>
            <a:pPr lvl="1"/>
            <a:r>
              <a:rPr lang="ko-KR" altLang="en-US"/>
              <a:t>조건식에는 주로 비교 연산식</a:t>
            </a:r>
            <a:r>
              <a:rPr lang="en-US" altLang="ko-KR"/>
              <a:t>, </a:t>
            </a:r>
            <a:r>
              <a:rPr lang="ko-KR" altLang="en-US"/>
              <a:t>논리 연산식</a:t>
            </a:r>
            <a:endParaRPr lang="en-US" altLang="ko-KR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71800"/>
            <a:ext cx="5600700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073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199"/>
            <a:ext cx="8686800" cy="54276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do-while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 err="1"/>
              <a:t>조건식에</a:t>
            </a:r>
            <a:r>
              <a:rPr lang="ko-KR" altLang="en-US" dirty="0"/>
              <a:t> 의해 반복 실행하는 점에서 </a:t>
            </a:r>
            <a:r>
              <a:rPr lang="en-US" altLang="ko-KR" dirty="0"/>
              <a:t>while</a:t>
            </a:r>
            <a:r>
              <a:rPr lang="ko-KR" altLang="en-US" dirty="0"/>
              <a:t>문과 동일</a:t>
            </a:r>
            <a:endParaRPr lang="en-US" altLang="ko-KR" dirty="0"/>
          </a:p>
          <a:p>
            <a:pPr lvl="1"/>
            <a:r>
              <a:rPr lang="ko-KR" altLang="en-US" dirty="0"/>
              <a:t>블록 내부 </a:t>
            </a:r>
            <a:r>
              <a:rPr lang="ko-KR" altLang="en-US" dirty="0" err="1"/>
              <a:t>실행문을</a:t>
            </a:r>
            <a:r>
              <a:rPr lang="ko-KR" altLang="en-US" dirty="0"/>
              <a:t> 우선 실행하고 그 결과에 따라 반복 실행 여부를 결정</a:t>
            </a:r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do-while</a:t>
            </a:r>
            <a:r>
              <a:rPr lang="ko-KR" altLang="en-US" dirty="0"/>
              <a:t>문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38400"/>
            <a:ext cx="5143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92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62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break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for, while, do-while, switch</a:t>
            </a:r>
            <a:r>
              <a:rPr lang="ko-KR" altLang="en-US" dirty="0"/>
              <a:t>문의 실행을 중지할 때 사용</a:t>
            </a:r>
            <a:endParaRPr lang="en-US" altLang="ko-KR" dirty="0"/>
          </a:p>
          <a:p>
            <a:pPr lvl="1"/>
            <a:r>
              <a:rPr lang="ko-KR" altLang="en-US" dirty="0"/>
              <a:t>주로 </a:t>
            </a:r>
            <a:r>
              <a:rPr lang="en-US" altLang="ko-KR" dirty="0"/>
              <a:t>if</a:t>
            </a:r>
            <a:r>
              <a:rPr lang="ko-KR" altLang="en-US" dirty="0"/>
              <a:t>문과 </a:t>
            </a:r>
            <a:r>
              <a:rPr lang="ko-KR" altLang="en-US"/>
              <a:t>함께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반복문이 중첩되어 있을 경우</a:t>
            </a:r>
            <a:endParaRPr lang="en-US" altLang="ko-KR"/>
          </a:p>
          <a:p>
            <a:pPr lvl="2"/>
            <a:r>
              <a:rPr lang="en-US" altLang="ko-KR"/>
              <a:t>Label</a:t>
            </a:r>
            <a:r>
              <a:rPr lang="ko-KR" altLang="en-US"/>
              <a:t>을 이용해서 바깥 반복문을 빠져나감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r>
              <a:rPr lang="ko-KR" altLang="en-US" dirty="0"/>
              <a:t>문</a:t>
            </a:r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8" y="2169526"/>
            <a:ext cx="4025945" cy="22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2DB81DD-EDDF-4E5B-BB09-BBDC8961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352800"/>
            <a:ext cx="1740042" cy="3020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B7C14-B25F-4419-9AFD-CEE1EE93C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200400"/>
            <a:ext cx="1524795" cy="271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1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2999"/>
            <a:ext cx="8686800" cy="55038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continue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for, while, do-while</a:t>
            </a:r>
            <a:r>
              <a:rPr lang="ko-KR" altLang="en-US" dirty="0"/>
              <a:t>문에서만 사용</a:t>
            </a:r>
            <a:endParaRPr lang="en-US" altLang="ko-KR" dirty="0"/>
          </a:p>
          <a:p>
            <a:pPr lvl="1"/>
            <a:r>
              <a:rPr lang="en-US" altLang="ko-KR"/>
              <a:t>for</a:t>
            </a:r>
            <a:r>
              <a:rPr lang="ko-KR" altLang="en-US" dirty="0"/>
              <a:t>문의 증감식이나 </a:t>
            </a:r>
            <a:r>
              <a:rPr lang="en-US" altLang="ko-KR" dirty="0"/>
              <a:t>while, do-while</a:t>
            </a:r>
            <a:r>
              <a:rPr lang="ko-KR" altLang="en-US" dirty="0"/>
              <a:t>문의 </a:t>
            </a:r>
            <a:r>
              <a:rPr lang="ko-KR" altLang="en-US" dirty="0" err="1"/>
              <a:t>조건식으로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1"/>
            <a:r>
              <a:rPr lang="ko-KR" altLang="en-US"/>
              <a:t>주로 </a:t>
            </a:r>
            <a:r>
              <a:rPr lang="en-US" altLang="ko-KR"/>
              <a:t>if</a:t>
            </a:r>
            <a:r>
              <a:rPr lang="ko-KR" altLang="en-US" dirty="0"/>
              <a:t>문과 </a:t>
            </a:r>
            <a:r>
              <a:rPr lang="ko-KR" altLang="en-US"/>
              <a:t>함께 사용</a:t>
            </a:r>
            <a:endParaRPr lang="en-US" altLang="ko-KR" dirty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문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4800600" cy="251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02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for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r>
              <a:rPr lang="en-US" altLang="ko-KR" dirty="0"/>
              <a:t>: for( </a:t>
            </a:r>
            <a:r>
              <a:rPr lang="ko-KR" altLang="en-US" dirty="0"/>
              <a:t>초기화식</a:t>
            </a:r>
            <a:r>
              <a:rPr lang="en-US" altLang="ko-KR" dirty="0"/>
              <a:t>; </a:t>
            </a:r>
            <a:r>
              <a:rPr lang="ko-KR" altLang="en-US" dirty="0" err="1"/>
              <a:t>조건식</a:t>
            </a:r>
            <a:r>
              <a:rPr lang="en-US" altLang="ko-KR" dirty="0"/>
              <a:t>; </a:t>
            </a:r>
            <a:r>
              <a:rPr lang="ko-KR" altLang="en-US" dirty="0" err="1"/>
              <a:t>증감식</a:t>
            </a:r>
            <a:r>
              <a:rPr lang="en-US" altLang="ko-KR" dirty="0"/>
              <a:t>; ) ~ </a:t>
            </a:r>
            <a:r>
              <a:rPr lang="ko-KR" altLang="en-US" dirty="0"/>
              <a:t>을 </a:t>
            </a:r>
            <a:r>
              <a:rPr lang="ko-KR" altLang="en-US"/>
              <a:t>말하며 지정한 횟수만큼만 반복할 때 주로 사용</a:t>
            </a:r>
            <a:endParaRPr lang="en-US" altLang="ko-KR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>
                <a:solidFill>
                  <a:srgbClr val="C00000"/>
                </a:solidFill>
              </a:rPr>
              <a:t>while</a:t>
            </a:r>
            <a:r>
              <a:rPr lang="ko-KR" altLang="en-US">
                <a:solidFill>
                  <a:srgbClr val="C00000"/>
                </a:solidFill>
              </a:rPr>
              <a:t>문</a:t>
            </a:r>
            <a:r>
              <a:rPr lang="en-US" altLang="ko-KR"/>
              <a:t>: </a:t>
            </a:r>
            <a:r>
              <a:rPr lang="en-US" altLang="ko-KR" dirty="0"/>
              <a:t>while( </a:t>
            </a:r>
            <a:r>
              <a:rPr lang="ko-KR" altLang="en-US" dirty="0" err="1"/>
              <a:t>조건식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~ </a:t>
            </a:r>
            <a:r>
              <a:rPr lang="ko-KR" altLang="en-US" dirty="0"/>
              <a:t>을 말하며 조건식이 </a:t>
            </a:r>
            <a:r>
              <a:rPr lang="en-US" altLang="ko-KR" dirty="0"/>
              <a:t>true</a:t>
            </a:r>
            <a:r>
              <a:rPr lang="ko-KR" altLang="en-US" dirty="0"/>
              <a:t>가 </a:t>
            </a:r>
            <a:r>
              <a:rPr lang="ko-KR" altLang="en-US"/>
              <a:t>될 때까지 반복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FF0000"/>
                </a:solidFill>
              </a:rPr>
              <a:t>do-while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r>
              <a:rPr lang="ko-KR" altLang="en-US" dirty="0"/>
              <a:t> </a:t>
            </a:r>
            <a:r>
              <a:rPr lang="en-US" altLang="ko-KR" dirty="0"/>
              <a:t>: do ~ while( </a:t>
            </a:r>
            <a:r>
              <a:rPr lang="ko-KR" altLang="en-US" dirty="0" err="1"/>
              <a:t>조건식</a:t>
            </a:r>
            <a:r>
              <a:rPr lang="en-US" altLang="ko-KR" dirty="0"/>
              <a:t>); </a:t>
            </a:r>
            <a:r>
              <a:rPr lang="ko-KR" altLang="en-US"/>
              <a:t>을 말하며 </a:t>
            </a:r>
            <a:r>
              <a:rPr lang="en-US" altLang="ko-KR"/>
              <a:t>while</a:t>
            </a:r>
            <a:r>
              <a:rPr lang="ko-KR" altLang="en-US"/>
              <a:t>문과 동일하나 조건식이 뒤에 있음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break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r>
              <a:rPr lang="ko-KR" altLang="en-US" dirty="0"/>
              <a:t> </a:t>
            </a:r>
            <a:r>
              <a:rPr lang="en-US" altLang="ko-KR" dirty="0"/>
              <a:t>: for</a:t>
            </a:r>
            <a:r>
              <a:rPr lang="ko-KR" altLang="en-US" dirty="0"/>
              <a:t>문</a:t>
            </a:r>
            <a:r>
              <a:rPr lang="en-US" altLang="ko-KR" dirty="0"/>
              <a:t>, while</a:t>
            </a:r>
            <a:r>
              <a:rPr lang="ko-KR" altLang="en-US" dirty="0"/>
              <a:t>문</a:t>
            </a:r>
            <a:r>
              <a:rPr lang="en-US" altLang="ko-KR" dirty="0"/>
              <a:t>, </a:t>
            </a:r>
            <a:r>
              <a:rPr lang="en-US" altLang="ko-KR"/>
              <a:t>do-while</a:t>
            </a:r>
            <a:r>
              <a:rPr lang="ko-KR" altLang="en-US"/>
              <a:t>문의 반복을 종료할 때 사용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FF0000"/>
                </a:solidFill>
              </a:rPr>
              <a:t>continue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r>
              <a:rPr lang="ko-KR" altLang="en-US" dirty="0"/>
              <a:t> </a:t>
            </a:r>
            <a:r>
              <a:rPr lang="en-US" altLang="ko-KR" dirty="0"/>
              <a:t>: for</a:t>
            </a:r>
            <a:r>
              <a:rPr lang="ko-KR" altLang="en-US" dirty="0"/>
              <a:t>문</a:t>
            </a:r>
            <a:r>
              <a:rPr lang="en-US" altLang="ko-KR" dirty="0"/>
              <a:t>, while</a:t>
            </a:r>
            <a:r>
              <a:rPr lang="ko-KR" altLang="en-US" dirty="0"/>
              <a:t>문</a:t>
            </a:r>
            <a:r>
              <a:rPr lang="en-US" altLang="ko-KR" dirty="0"/>
              <a:t>, </a:t>
            </a:r>
            <a:r>
              <a:rPr lang="en-US" altLang="ko-KR"/>
              <a:t>do-while</a:t>
            </a:r>
            <a:r>
              <a:rPr lang="ko-KR" altLang="en-US"/>
              <a:t>문의 증감식 </a:t>
            </a:r>
            <a:r>
              <a:rPr lang="ko-KR" altLang="en-US" dirty="0"/>
              <a:t>또는 </a:t>
            </a:r>
            <a:r>
              <a:rPr lang="ko-KR" altLang="en-US" dirty="0" err="1"/>
              <a:t>조건식으로</a:t>
            </a:r>
            <a:r>
              <a:rPr lang="ko-KR" altLang="en-US" dirty="0"/>
              <a:t> 돌아감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17154</TotalTime>
  <Words>339</Words>
  <Application>Microsoft Office PowerPoint</Application>
  <PresentationFormat>화면 슬라이드 쇼(4:3)</PresentationFormat>
  <Paragraphs>69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Verdana</vt:lpstr>
      <vt:lpstr>Wingdings</vt:lpstr>
      <vt:lpstr>나눔스퀘어OTF</vt:lpstr>
      <vt:lpstr>맑은 고딕</vt:lpstr>
      <vt:lpstr>Arial</vt:lpstr>
      <vt:lpstr>HY견고딕</vt:lpstr>
      <vt:lpstr>돋움</vt:lpstr>
      <vt:lpstr>5_디자인 사용자 지정</vt:lpstr>
      <vt:lpstr>04-2. 반복문: for문, while문, do-while문 </vt:lpstr>
      <vt:lpstr>PowerPoint 프레젠테이션</vt:lpstr>
      <vt:lpstr>시작하기 전에</vt:lpstr>
      <vt:lpstr>for문</vt:lpstr>
      <vt:lpstr>while문</vt:lpstr>
      <vt:lpstr>do-while문</vt:lpstr>
      <vt:lpstr>break문</vt:lpstr>
      <vt:lpstr>continue문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2678</cp:revision>
  <dcterms:created xsi:type="dcterms:W3CDTF">2004-07-21T02:43:03Z</dcterms:created>
  <dcterms:modified xsi:type="dcterms:W3CDTF">2019-07-06T04:20:40Z</dcterms:modified>
</cp:coreProperties>
</file>